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B3"/>
    <a:srgbClr val="FF0099"/>
    <a:srgbClr val="1D4ABF"/>
    <a:srgbClr val="FF9F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1" autoAdjust="0"/>
    <p:restoredTop sz="70742" autoAdjust="0"/>
  </p:normalViewPr>
  <p:slideViewPr>
    <p:cSldViewPr>
      <p:cViewPr varScale="1">
        <p:scale>
          <a:sx n="46" d="100"/>
          <a:sy n="46" d="100"/>
        </p:scale>
        <p:origin x="1923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ENOVO20USER@YFUERHPFUVWXY5MJ" val="3082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124199</TotalTime>
  <Words>1228</Words>
  <Application>Microsoft Office PowerPoint</Application>
  <PresentationFormat>On-screen Show (4:3)</PresentationFormat>
  <Paragraphs>257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Bahnschrift Light</vt:lpstr>
      <vt:lpstr>Calibri</vt:lpstr>
      <vt:lpstr>Cambria Math</vt:lpstr>
      <vt:lpstr>Comic Sans MS</vt:lpstr>
      <vt:lpstr>Elephant</vt:lpstr>
      <vt:lpstr>Gill Sans MT</vt:lpstr>
      <vt:lpstr>Times New Roman</vt:lpstr>
      <vt:lpstr>Verdana</vt:lpstr>
      <vt:lpstr>Standard Slides</vt:lpstr>
      <vt:lpstr>AGT Mentoring Workshop</vt:lpstr>
      <vt:lpstr>PowerPoint Presentation</vt:lpstr>
      <vt:lpstr>Guiding Principles for Creating Your Public Image</vt:lpstr>
      <vt:lpstr>PowerPoint Presentation</vt:lpstr>
      <vt:lpstr>PowerPoint Presentation</vt:lpstr>
      <vt:lpstr>Website Principles</vt:lpstr>
      <vt:lpstr>PowerPoint Presentation</vt:lpstr>
      <vt:lpstr>Writing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Reviewing Principles</vt:lpstr>
      <vt:lpstr>PowerPoint Presentation</vt:lpstr>
      <vt:lpstr>PowerPoint Presentation</vt:lpstr>
      <vt:lpstr>PowerPoint Presentation</vt:lpstr>
      <vt:lpstr>Presentation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TEST COLOR TEST COLOR TEST COLOR TEST</dc:title>
  <dc:creator>Nicole Immorlica</dc:creator>
  <cp:lastModifiedBy>Nicole Immorlica</cp:lastModifiedBy>
  <cp:revision>2583</cp:revision>
  <dcterms:created xsi:type="dcterms:W3CDTF">2012-03-15T20:09:19Z</dcterms:created>
  <dcterms:modified xsi:type="dcterms:W3CDTF">2018-06-30T12:26:37Z</dcterms:modified>
</cp:coreProperties>
</file>